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109" d="100"/>
          <a:sy n="109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8E30-EA6E-4123-82C4-685C73572041}" type="datetimeFigureOut">
              <a:rPr lang="he-IL" smtClean="0"/>
              <a:t>י"א/כסלו/תשע"ט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B255-704A-47A1-B366-645FF97D06C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8E30-EA6E-4123-82C4-685C73572041}" type="datetimeFigureOut">
              <a:rPr lang="he-IL" smtClean="0"/>
              <a:t>י"א/כסלו/תשע"ט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B255-704A-47A1-B366-645FF97D06C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8E30-EA6E-4123-82C4-685C73572041}" type="datetimeFigureOut">
              <a:rPr lang="he-IL" smtClean="0"/>
              <a:t>י"א/כסלו/תשע"ט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B255-704A-47A1-B366-645FF97D06C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8E30-EA6E-4123-82C4-685C73572041}" type="datetimeFigureOut">
              <a:rPr lang="he-IL" smtClean="0"/>
              <a:t>י"א/כסלו/תשע"ט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B255-704A-47A1-B366-645FF97D06C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8E30-EA6E-4123-82C4-685C73572041}" type="datetimeFigureOut">
              <a:rPr lang="he-IL" smtClean="0"/>
              <a:t>י"א/כסלו/תשע"ט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B255-704A-47A1-B366-645FF97D06C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8E30-EA6E-4123-82C4-685C73572041}" type="datetimeFigureOut">
              <a:rPr lang="he-IL" smtClean="0"/>
              <a:t>י"א/כסלו/תשע"ט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B255-704A-47A1-B366-645FF97D06C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8E30-EA6E-4123-82C4-685C73572041}" type="datetimeFigureOut">
              <a:rPr lang="he-IL" smtClean="0"/>
              <a:t>י"א/כסלו/תשע"ט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B255-704A-47A1-B366-645FF97D06C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8E30-EA6E-4123-82C4-685C73572041}" type="datetimeFigureOut">
              <a:rPr lang="he-IL" smtClean="0"/>
              <a:t>י"א/כסלו/תשע"ט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B255-704A-47A1-B366-645FF97D06C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8E30-EA6E-4123-82C4-685C73572041}" type="datetimeFigureOut">
              <a:rPr lang="he-IL" smtClean="0"/>
              <a:t>י"א/כסלו/תשע"ט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B255-704A-47A1-B366-645FF97D06C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8E30-EA6E-4123-82C4-685C73572041}" type="datetimeFigureOut">
              <a:rPr lang="he-IL" smtClean="0"/>
              <a:t>י"א/כסלו/תשע"ט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B255-704A-47A1-B366-645FF97D06C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8E30-EA6E-4123-82C4-685C73572041}" type="datetimeFigureOut">
              <a:rPr lang="he-IL" smtClean="0"/>
              <a:t>י"א/כסלו/תשע"ט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B255-704A-47A1-B366-645FF97D06C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08E30-EA6E-4123-82C4-685C73572041}" type="datetimeFigureOut">
              <a:rPr lang="he-IL" smtClean="0"/>
              <a:t>י"א/כסלו/תשע"ט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5B255-704A-47A1-B366-645FF97D06CE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תמונה 5" descr="חנוכיה.pn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43108" y="1714488"/>
            <a:ext cx="3214710" cy="321471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00166" y="714356"/>
            <a:ext cx="3786214" cy="55399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200000"/>
              </a:lnSpc>
            </a:pPr>
            <a:r>
              <a:rPr lang="he-IL" sz="2400" dirty="0">
                <a:cs typeface="1Bampi" pitchFamily="2" charset="-79"/>
              </a:rPr>
              <a:t>משהו חדש שלמדתי </a:t>
            </a:r>
            <a:endParaRPr lang="en-US" sz="2400" dirty="0">
              <a:cs typeface="1Bampi" pitchFamily="2" charset="-79"/>
            </a:endParaRPr>
          </a:p>
          <a:p>
            <a:pPr>
              <a:lnSpc>
                <a:spcPct val="200000"/>
              </a:lnSpc>
            </a:pPr>
            <a:r>
              <a:rPr lang="he-IL" sz="2400" dirty="0" smtClean="0">
                <a:cs typeface="1Bampi" pitchFamily="2" charset="-79"/>
              </a:rPr>
              <a:t>מישהו </a:t>
            </a:r>
            <a:r>
              <a:rPr lang="he-IL" sz="2400" dirty="0">
                <a:cs typeface="1Bampi" pitchFamily="2" charset="-79"/>
              </a:rPr>
              <a:t>שפגשתי בו</a:t>
            </a:r>
            <a:endParaRPr lang="en-US" sz="2400" dirty="0">
              <a:cs typeface="1Bampi" pitchFamily="2" charset="-79"/>
            </a:endParaRPr>
          </a:p>
          <a:p>
            <a:pPr>
              <a:lnSpc>
                <a:spcPct val="200000"/>
              </a:lnSpc>
            </a:pPr>
            <a:r>
              <a:rPr lang="he-IL" sz="2400" dirty="0">
                <a:cs typeface="1Bampi" pitchFamily="2" charset="-79"/>
              </a:rPr>
              <a:t>דבר טוב שעשיתי</a:t>
            </a:r>
            <a:endParaRPr lang="en-US" sz="2400" dirty="0">
              <a:cs typeface="1Bampi" pitchFamily="2" charset="-79"/>
            </a:endParaRPr>
          </a:p>
          <a:p>
            <a:pPr>
              <a:lnSpc>
                <a:spcPct val="200000"/>
              </a:lnSpc>
            </a:pPr>
            <a:r>
              <a:rPr lang="he-IL" sz="2400" dirty="0">
                <a:cs typeface="1Bampi" pitchFamily="2" charset="-79"/>
              </a:rPr>
              <a:t>דבר שאני מצטער שעשיתי</a:t>
            </a:r>
            <a:endParaRPr lang="en-US" sz="2400" dirty="0">
              <a:cs typeface="1Bampi" pitchFamily="2" charset="-79"/>
            </a:endParaRPr>
          </a:p>
          <a:p>
            <a:pPr>
              <a:lnSpc>
                <a:spcPct val="200000"/>
              </a:lnSpc>
            </a:pPr>
            <a:r>
              <a:rPr lang="he-IL" sz="2400" dirty="0">
                <a:cs typeface="1Bampi" pitchFamily="2" charset="-79"/>
              </a:rPr>
              <a:t>דבר טוב שקרה לי</a:t>
            </a:r>
            <a:endParaRPr lang="en-US" sz="2400" dirty="0">
              <a:cs typeface="1Bampi" pitchFamily="2" charset="-79"/>
            </a:endParaRPr>
          </a:p>
          <a:p>
            <a:pPr>
              <a:lnSpc>
                <a:spcPct val="200000"/>
              </a:lnSpc>
            </a:pPr>
            <a:r>
              <a:rPr lang="he-IL" sz="2400" dirty="0">
                <a:cs typeface="1Bampi" pitchFamily="2" charset="-79"/>
              </a:rPr>
              <a:t>אירוע לא נעים שקרה לי</a:t>
            </a:r>
            <a:endParaRPr lang="en-US" sz="2400" dirty="0">
              <a:cs typeface="1Bampi" pitchFamily="2" charset="-79"/>
            </a:endParaRPr>
          </a:p>
          <a:p>
            <a:pPr>
              <a:lnSpc>
                <a:spcPct val="200000"/>
              </a:lnSpc>
            </a:pPr>
            <a:r>
              <a:rPr lang="he-IL" sz="2400" dirty="0">
                <a:cs typeface="1Bampi" pitchFamily="2" charset="-79"/>
              </a:rPr>
              <a:t>משהו שאני רוצה להצליח בו</a:t>
            </a:r>
            <a:endParaRPr lang="en-US" sz="2400" dirty="0">
              <a:cs typeface="1Bampi" pitchFamily="2" charset="-79"/>
            </a:endParaRPr>
          </a:p>
          <a:p>
            <a:endParaRPr lang="he-IL" dirty="0"/>
          </a:p>
        </p:txBody>
      </p:sp>
      <p:sp>
        <p:nvSpPr>
          <p:cNvPr id="5" name="אליפסה 4"/>
          <p:cNvSpPr/>
          <p:nvPr/>
        </p:nvSpPr>
        <p:spPr>
          <a:xfrm>
            <a:off x="5572132" y="1071546"/>
            <a:ext cx="428628" cy="42862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אליפסה 6"/>
          <p:cNvSpPr/>
          <p:nvPr/>
        </p:nvSpPr>
        <p:spPr>
          <a:xfrm>
            <a:off x="5572132" y="1785926"/>
            <a:ext cx="428628" cy="42862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אליפסה 7"/>
          <p:cNvSpPr/>
          <p:nvPr/>
        </p:nvSpPr>
        <p:spPr>
          <a:xfrm>
            <a:off x="5572132" y="2500306"/>
            <a:ext cx="428628" cy="42862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אליפסה 8"/>
          <p:cNvSpPr/>
          <p:nvPr/>
        </p:nvSpPr>
        <p:spPr>
          <a:xfrm>
            <a:off x="5572132" y="3214686"/>
            <a:ext cx="428628" cy="42862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אליפסה 9"/>
          <p:cNvSpPr/>
          <p:nvPr/>
        </p:nvSpPr>
        <p:spPr>
          <a:xfrm>
            <a:off x="5572132" y="3929066"/>
            <a:ext cx="428628" cy="42862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אליפסה 10"/>
          <p:cNvSpPr/>
          <p:nvPr/>
        </p:nvSpPr>
        <p:spPr>
          <a:xfrm>
            <a:off x="5572132" y="4643446"/>
            <a:ext cx="428628" cy="42862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אליפסה 11"/>
          <p:cNvSpPr/>
          <p:nvPr/>
        </p:nvSpPr>
        <p:spPr>
          <a:xfrm>
            <a:off x="5572132" y="5357826"/>
            <a:ext cx="428628" cy="42862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27</Words>
  <Application>Microsoft Office PowerPoint</Application>
  <PresentationFormat>‫הצגה על המסך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שקופית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Hp-Intel</dc:creator>
  <cp:lastModifiedBy>Hp-Intel</cp:lastModifiedBy>
  <cp:revision>2</cp:revision>
  <dcterms:created xsi:type="dcterms:W3CDTF">2018-11-19T18:50:09Z</dcterms:created>
  <dcterms:modified xsi:type="dcterms:W3CDTF">2018-11-19T19:28:33Z</dcterms:modified>
</cp:coreProperties>
</file>